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67" r:id="rId29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32"/>
      <p:bold r:id="rId33"/>
    </p:embeddedFont>
    <p:embeddedFont>
      <p:font typeface="Twinkl SemiBold" pitchFamily="2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winkl" panose="020B0604020202020204" pitchFamily="2" charset="0"/>
      <p:regular r:id="rId39"/>
      <p:bold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22371F2-90FD-40E2-B81A-1A1F3702AC0C}" type="datetimeFigureOut">
              <a:rPr lang="en-GB"/>
              <a:pPr>
                <a:defRPr/>
              </a:pPr>
              <a:t>05/07/2020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4D8C51-8318-4B33-8443-4E83BDE5AC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33798C-E82A-4E64-A7FA-D64558F2934C}" type="datetimeFigureOut">
              <a:rPr lang="en-GB"/>
              <a:pPr>
                <a:defRPr/>
              </a:pPr>
              <a:t>05/07/2020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5716A6-5B0E-4E73-8F61-7A4FB57EA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77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3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760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39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81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2" r:id="rId4"/>
    <p:sldLayoutId id="2147483676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1443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1443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Deckchairs!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Green leaves!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Lawnmower!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1970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1970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picnic basket!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5602"/>
          <a:stretch>
            <a:fillRect/>
          </a:stretch>
        </p:blipFill>
        <p:spPr bwMode="auto">
          <a:xfrm>
            <a:off x="0" y="-111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5602"/>
          <a:stretch>
            <a:fillRect/>
          </a:stretch>
        </p:blipFill>
        <p:spPr bwMode="auto">
          <a:xfrm>
            <a:off x="0" y="-111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sandcastle!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401" r="7928" b="1424"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The seaside!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904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904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20"/>
          <p:cNvSpPr>
            <a:spLocks/>
          </p:cNvSpPr>
          <p:nvPr/>
        </p:nvSpPr>
        <p:spPr bwMode="auto">
          <a:xfrm>
            <a:off x="2363788" y="3062288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Sunflowers!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24130" r="9164" b="29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24130" r="9164" b="29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20"/>
          <p:cNvSpPr>
            <a:spLocks/>
          </p:cNvSpPr>
          <p:nvPr/>
        </p:nvSpPr>
        <p:spPr bwMode="auto">
          <a:xfrm>
            <a:off x="461963" y="5953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tent!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572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572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20"/>
          <p:cNvSpPr>
            <a:spLocks/>
          </p:cNvSpPr>
          <p:nvPr/>
        </p:nvSpPr>
        <p:spPr bwMode="auto">
          <a:xfrm>
            <a:off x="461963" y="5953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swimming pool!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401" r="4353" b="1424"/>
          <a:stretch>
            <a:fillRect/>
          </a:stretch>
        </p:blipFill>
        <p:spPr bwMode="auto">
          <a:xfrm>
            <a:off x="-2560638" y="-2692400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barbecue!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r="41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1955"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bee on a flower!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/>
          <p:cNvSpPr>
            <a:spLocks/>
          </p:cNvSpPr>
          <p:nvPr/>
        </p:nvSpPr>
        <p:spPr bwMode="auto">
          <a:xfrm>
            <a:off x="2503488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butterfly!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340" r="62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340" r="62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Daisies!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442</TotalTime>
  <Words>118</Words>
  <Application>Microsoft Office PowerPoint</Application>
  <PresentationFormat>On-screen Show (4:3)</PresentationFormat>
  <Paragraphs>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Sassoon Infant Rg</vt:lpstr>
      <vt:lpstr>Arial</vt:lpstr>
      <vt:lpstr>Twinkl SemiBold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Eleanor Cundey</dc:creator>
  <cp:lastModifiedBy>Jo Ball</cp:lastModifiedBy>
  <cp:revision>9</cp:revision>
  <dcterms:created xsi:type="dcterms:W3CDTF">2019-02-19T10:02:01Z</dcterms:created>
  <dcterms:modified xsi:type="dcterms:W3CDTF">2020-07-05T12:04:21Z</dcterms:modified>
</cp:coreProperties>
</file>